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 showGuides="1">
      <p:cViewPr>
        <p:scale>
          <a:sx n="53" d="100"/>
          <a:sy n="53" d="100"/>
        </p:scale>
        <p:origin x="320" y="5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20B22-1CF2-4507-A545-CCDD10B0C9A3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71863-90AD-4846-B485-7E54CAA2102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28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49A58F-D448-F67D-9A2F-CF8FB1F7C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C641F70-B144-52DE-CE48-830C24BC5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622D7C-B945-13C4-16DB-3171AE9D3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8F6313-1BE8-CFFD-C05C-D7D229D7E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E3E3D7-C9A1-BA7D-60B4-7091136A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45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67585-2245-2D42-B047-6327A2ED3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F3A963-70FE-4E50-DA7F-AB02E1BC7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BE1AF1-1DCD-21B3-720C-1491504EA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4B0B40-EEFF-01C9-5144-D0E6A36C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6F3E599-2BC6-B35C-5BB2-7E65A00E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843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43859B-B6C5-FEAF-6A78-D06AB71B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C50DD2B-8971-E431-9699-E4689160B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D06E39-7A4E-DD2A-BBC4-7B05B59DD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03EFDA-F81D-B140-F418-E35A647C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D55FBA-7B7C-2721-4E8F-BE12B7843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431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4AFB7B-A3F9-AFFE-DE09-7596771B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31EDF7-955C-0406-99C0-2958FCF20B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F2A99CF-D49A-C03F-CEE1-AB57C2314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64E7F17-7DE6-B6CD-86E5-B1776E169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C31424-48C6-6D65-CCF9-CCA3C39A0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7E7EB31-65CF-CC4B-CE36-E2369964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88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2CCA95-7AD4-4295-257E-8159F02D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C58868-45B1-99DA-5414-A8B1D71C3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D53E46B-23A2-D1E4-EC7A-7418CDAFF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6AE9330-D88A-0593-34E5-6353CC1FF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7EA0172-747F-CE54-96EB-268C81665C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6660DE1-3E4E-1570-DDB7-41B7B6C0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28C1AC3-6B1A-F262-385E-A8651931C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D0FE09F-B202-AD2B-FC2A-007A21AC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20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EB8C89-9D9F-CAD4-21F4-C0141E92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0A6FB02-0ABB-5A02-50B1-B38BCA97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AE6E687-A608-D7E9-26EF-8360A07C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2473467-112C-C89F-E935-BF45587A7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766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F15DE67-2FDF-2FF7-556E-9EBAC1DD7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C413DA9-4ACE-04AB-9227-84AE8C6B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80F9440-A29C-A73D-96F0-5885A693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81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095754-D3E1-1680-6B68-B5E9B4BCF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A13ABA-9230-B047-09AA-7756ABCAD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BF7420B-6A24-02AD-4614-F3AC20522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39F7ABB-6342-557B-27D8-F4890C19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E692DE-9DFD-2733-64F5-2E438D3E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B4CF501-D496-92AF-DEAC-1C3E39AE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9971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30B899-AA28-3A02-F4AF-3CAEF5F70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C58F80D-50FB-10E7-8417-036461569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9D3699C-866A-E7BB-79FF-4877D3823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8C26B45-61A2-1FDA-F03C-3F30AA78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A369F1-12D3-5729-06DD-6B2B3BED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4D156DB-AA1E-00DB-A1B2-1ECED140E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88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08D5A9-C8F2-48CA-73BB-3DF80330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7701E5-FF38-F1FD-6C0A-168A23806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8FD024-9F68-7D94-A482-302E82A27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780FC3-E206-C624-054B-E48F6958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1CDFBE-ED21-72D8-15B7-A9443BED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3633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26B7BBA-FC65-F10F-1219-F041F4156D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0107C10-071F-BF6C-FFDF-DD516B351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017E4D-9460-08ED-0585-73D827395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4C4932-3DAA-FDC9-C989-44C74AFC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AAC48D-5EAA-1DBE-D34D-3B0860411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16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B23E74-0844-19E3-76D7-685A4C65B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B006A5-94A3-B6F5-0773-DF293F992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8B1B9E-E424-CF7F-E051-75E2145D1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436782-BB35-47FF-B624-35B8CCD877EA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E12E4F-FCB7-A12F-EF6F-31376EFC9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421F7E-8B99-9800-955B-61733FA70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DED7E1-5DFE-4A7A-B923-5A2B6F7389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033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0EDE74C-CADD-BC8D-72A5-BC85F7AB7AD8}"/>
              </a:ext>
            </a:extLst>
          </p:cNvPr>
          <p:cNvSpPr txBox="1"/>
          <p:nvPr/>
        </p:nvSpPr>
        <p:spPr>
          <a:xfrm>
            <a:off x="3069019" y="1305341"/>
            <a:ext cx="25629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Time Phase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08:55 Pools </a:t>
            </a:r>
          </a:p>
          <a:p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09</a:t>
            </a:r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:55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10:55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12:15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13:35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14:35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15:55 Pools </a:t>
            </a:r>
            <a:r>
              <a:rPr lang="en-US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1097EE8-FAB0-68C7-9F7D-AA2BBCC00BFE}"/>
              </a:ext>
            </a:extLst>
          </p:cNvPr>
          <p:cNvSpPr txBox="1"/>
          <p:nvPr/>
        </p:nvSpPr>
        <p:spPr>
          <a:xfrm>
            <a:off x="7293936" y="1305341"/>
            <a:ext cx="286015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Time Phase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09:10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10:10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11:10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12:30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13:50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14:50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16:10 Pools 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pPr algn="r"/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8852A9-60D4-86EF-92B7-06A723467969}"/>
              </a:ext>
            </a:extLst>
          </p:cNvPr>
          <p:cNvSpPr txBox="1"/>
          <p:nvPr/>
        </p:nvSpPr>
        <p:spPr>
          <a:xfrm>
            <a:off x="2191052" y="148856"/>
            <a:ext cx="780989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Call room </a:t>
            </a:r>
            <a:r>
              <a:rPr lang="it-IT" sz="2800" b="1" dirty="0" err="1">
                <a:solidFill>
                  <a:srgbClr val="FF0000"/>
                </a:solidFill>
              </a:rPr>
              <a:t>opens</a:t>
            </a:r>
            <a:r>
              <a:rPr lang="it-IT" sz="2800" b="1" dirty="0">
                <a:solidFill>
                  <a:srgbClr val="FF0000"/>
                </a:solidFill>
              </a:rPr>
              <a:t> - </a:t>
            </a:r>
            <a:r>
              <a:rPr lang="it-IT" sz="2800" b="1" dirty="0" err="1">
                <a:solidFill>
                  <a:srgbClr val="FF0000"/>
                </a:solidFill>
              </a:rPr>
              <a:t>closes</a:t>
            </a:r>
            <a:br>
              <a:rPr lang="it-IT" sz="2800" b="1" dirty="0">
                <a:solidFill>
                  <a:srgbClr val="FF0000"/>
                </a:solidFill>
              </a:rPr>
            </a:br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14th October, 2026 – Individual Competition: Day 1</a:t>
            </a:r>
          </a:p>
          <a:p>
            <a:endParaRPr lang="it-IT" dirty="0"/>
          </a:p>
        </p:txBody>
      </p:sp>
      <p:pic>
        <p:nvPicPr>
          <p:cNvPr id="6" name="Immagine 5" descr="Immagine che contiene testo, grafica, Elementi grafici, poster&#10;&#10;Descrizione generata automaticamente">
            <a:extLst>
              <a:ext uri="{FF2B5EF4-FFF2-40B4-BE49-F238E27FC236}">
                <a16:creationId xmlns:a16="http://schemas.microsoft.com/office/drawing/2014/main" id="{E3832237-2948-7DFF-2752-521F49A13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473" y="3602941"/>
            <a:ext cx="2145051" cy="19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93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0EDE74C-CADD-BC8D-72A5-BC85F7AB7AD8}"/>
              </a:ext>
            </a:extLst>
          </p:cNvPr>
          <p:cNvSpPr txBox="1"/>
          <p:nvPr/>
        </p:nvSpPr>
        <p:spPr>
          <a:xfrm>
            <a:off x="3069019" y="1305341"/>
            <a:ext cx="256290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Time Phase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08:55 Pools </a:t>
            </a:r>
          </a:p>
          <a:p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09</a:t>
            </a:r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:55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10:55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11:55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13:15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14:15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15:35 Pools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16:55 Pools  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1097EE8-FAB0-68C7-9F7D-AA2BBCC00BFE}"/>
              </a:ext>
            </a:extLst>
          </p:cNvPr>
          <p:cNvSpPr txBox="1"/>
          <p:nvPr/>
        </p:nvSpPr>
        <p:spPr>
          <a:xfrm>
            <a:off x="7293936" y="1305341"/>
            <a:ext cx="286015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Time Phase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09:10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10:10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11:10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12:10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13:25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14:25 Pools </a:t>
            </a:r>
          </a:p>
          <a:p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15:50 Pools </a:t>
            </a:r>
            <a:b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17:10 Pools </a:t>
            </a:r>
            <a:r>
              <a:rPr lang="en-US" sz="18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</a:p>
          <a:p>
            <a:pPr algn="r"/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8852A9-60D4-86EF-92B7-06A723467969}"/>
              </a:ext>
            </a:extLst>
          </p:cNvPr>
          <p:cNvSpPr txBox="1"/>
          <p:nvPr/>
        </p:nvSpPr>
        <p:spPr>
          <a:xfrm>
            <a:off x="2191052" y="148856"/>
            <a:ext cx="7809895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Call room </a:t>
            </a:r>
            <a:r>
              <a:rPr lang="it-IT" sz="2800" b="1" dirty="0" err="1">
                <a:solidFill>
                  <a:srgbClr val="FF0000"/>
                </a:solidFill>
              </a:rPr>
              <a:t>opens</a:t>
            </a:r>
            <a:r>
              <a:rPr lang="it-IT" sz="2800" b="1" dirty="0">
                <a:solidFill>
                  <a:srgbClr val="FF0000"/>
                </a:solidFill>
              </a:rPr>
              <a:t> - </a:t>
            </a:r>
            <a:r>
              <a:rPr lang="it-IT" sz="2800" b="1" dirty="0" err="1">
                <a:solidFill>
                  <a:srgbClr val="FF0000"/>
                </a:solidFill>
              </a:rPr>
              <a:t>closes</a:t>
            </a:r>
            <a:br>
              <a:rPr lang="it-IT" sz="2800" b="1" dirty="0">
                <a:solidFill>
                  <a:srgbClr val="FF0000"/>
                </a:solidFill>
              </a:rPr>
            </a:br>
            <a:r>
              <a:rPr lang="en-US" sz="2800" b="1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15th October, 2026 – Individual Competition: Day 2</a:t>
            </a:r>
          </a:p>
          <a:p>
            <a:endParaRPr lang="it-IT" dirty="0"/>
          </a:p>
        </p:txBody>
      </p:sp>
      <p:pic>
        <p:nvPicPr>
          <p:cNvPr id="6" name="Immagine 5" descr="Immagine che contiene testo, grafica, Elementi grafici, poster&#10;&#10;Descrizione generata automaticamente">
            <a:extLst>
              <a:ext uri="{FF2B5EF4-FFF2-40B4-BE49-F238E27FC236}">
                <a16:creationId xmlns:a16="http://schemas.microsoft.com/office/drawing/2014/main" id="{E3832237-2948-7DFF-2752-521F49A13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473" y="3634828"/>
            <a:ext cx="2145051" cy="19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420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106</Words>
  <Application>Microsoft Office PowerPoint</Application>
  <PresentationFormat>Widescreen</PresentationFormat>
  <Paragraphs>36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Benes Enrico</dc:creator>
  <cp:lastModifiedBy>Benes Enrico</cp:lastModifiedBy>
  <cp:revision>23</cp:revision>
  <dcterms:created xsi:type="dcterms:W3CDTF">2026-10-10T12:07:18Z</dcterms:created>
  <dcterms:modified xsi:type="dcterms:W3CDTF">2026-10-14T09:26:22Z</dcterms:modified>
</cp:coreProperties>
</file>